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6" r:id="rId1"/>
  </p:sldMasterIdLst>
  <p:notesMasterIdLst>
    <p:notesMasterId r:id="rId3"/>
  </p:notesMasterIdLst>
  <p:sldIdLst>
    <p:sldId id="258" r:id="rId2"/>
  </p:sldIdLst>
  <p:sldSz cx="7315200" cy="65833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7"/>
    <p:restoredTop sz="94607"/>
  </p:normalViewPr>
  <p:slideViewPr>
    <p:cSldViewPr snapToGrid="0" snapToObjects="1">
      <p:cViewPr varScale="1">
        <p:scale>
          <a:sx n="124" d="100"/>
          <a:sy n="124" d="100"/>
        </p:scale>
        <p:origin x="24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0C5666-323A-5646-8357-374C7537112F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1143000"/>
            <a:ext cx="34290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6D753B-2C18-CE49-BC3C-AF851693C3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66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1pPr>
    <a:lvl2pPr marL="36767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2pPr>
    <a:lvl3pPr marL="73535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3pPr>
    <a:lvl4pPr marL="1103032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4pPr>
    <a:lvl5pPr marL="147070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5pPr>
    <a:lvl6pPr marL="1838387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6pPr>
    <a:lvl7pPr marL="2206064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7pPr>
    <a:lvl8pPr marL="2573741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8pPr>
    <a:lvl9pPr marL="2941419" algn="l" defTabSz="735354" rtl="0" eaLnBrk="1" latinLnBrk="0" hangingPunct="1">
      <a:defRPr sz="96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714500" y="1143000"/>
            <a:ext cx="34290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6D753B-2C18-CE49-BC3C-AF851693C33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4023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077416"/>
            <a:ext cx="6217920" cy="2291986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57790"/>
            <a:ext cx="5486400" cy="1589455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0228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93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350503"/>
            <a:ext cx="1577340" cy="557909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350503"/>
            <a:ext cx="4640580" cy="557909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536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04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1641271"/>
            <a:ext cx="6309360" cy="2738496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4405674"/>
            <a:ext cx="6309360" cy="1440110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89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1752516"/>
            <a:ext cx="3108960" cy="41770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1752516"/>
            <a:ext cx="3108960" cy="41770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87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350505"/>
            <a:ext cx="6309360" cy="127247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1613839"/>
            <a:ext cx="3094672" cy="790917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2404756"/>
            <a:ext cx="3094672" cy="35370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1613839"/>
            <a:ext cx="3109913" cy="790917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2404756"/>
            <a:ext cx="3109913" cy="353703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3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5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1709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38891"/>
            <a:ext cx="2359342" cy="1536118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947884"/>
            <a:ext cx="3703320" cy="4678455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975009"/>
            <a:ext cx="2359342" cy="3658948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782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438891"/>
            <a:ext cx="2359342" cy="1536118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947884"/>
            <a:ext cx="3703320" cy="4678455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1975009"/>
            <a:ext cx="2359342" cy="3658948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350505"/>
            <a:ext cx="6309360" cy="12724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752516"/>
            <a:ext cx="6309360" cy="4177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6101804"/>
            <a:ext cx="1645920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D9246-4FED-8E4D-BC9B-CDD794F2A5B7}" type="datetimeFigureOut">
              <a:rPr lang="en-US" smtClean="0"/>
              <a:t>9/2/21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6101804"/>
            <a:ext cx="2468880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6101804"/>
            <a:ext cx="1645920" cy="3505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C2A6-7454-8A4A-AC32-62516CD07B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12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FADA00B-96D6-3B40-96C3-582D45C2D7CC}"/>
              </a:ext>
            </a:extLst>
          </p:cNvPr>
          <p:cNvGrpSpPr/>
          <p:nvPr/>
        </p:nvGrpSpPr>
        <p:grpSpPr>
          <a:xfrm>
            <a:off x="1837201" y="1303320"/>
            <a:ext cx="4017438" cy="502766"/>
            <a:chOff x="3733016" y="956342"/>
            <a:chExt cx="4017438" cy="502766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B498268-A4FE-B24E-A933-888E52435825}"/>
                </a:ext>
              </a:extLst>
            </p:cNvPr>
            <p:cNvSpPr txBox="1"/>
            <p:nvPr/>
          </p:nvSpPr>
          <p:spPr>
            <a:xfrm>
              <a:off x="4114922" y="956342"/>
              <a:ext cx="3377204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D317358-B08A-4B4A-BC49-CB9842C8A16D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E044AF9E-BCEF-724E-B039-BD4CEC0A064F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EACFCE07-F9EF-874E-87DC-FAA10AAF1A2C}"/>
              </a:ext>
            </a:extLst>
          </p:cNvPr>
          <p:cNvSpPr/>
          <p:nvPr/>
        </p:nvSpPr>
        <p:spPr>
          <a:xfrm>
            <a:off x="248825" y="1403077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(2/2)NGG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525A3A56-FA6F-C543-BB72-3CD1CDD75AB3}"/>
              </a:ext>
            </a:extLst>
          </p:cNvPr>
          <p:cNvSpPr/>
          <p:nvPr/>
        </p:nvSpPr>
        <p:spPr>
          <a:xfrm>
            <a:off x="89849" y="161070"/>
            <a:ext cx="1430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Rebase Motif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3B933153-7286-9444-BC1E-91C92E084A25}"/>
              </a:ext>
            </a:extLst>
          </p:cNvPr>
          <p:cNvSpPr/>
          <p:nvPr/>
        </p:nvSpPr>
        <p:spPr>
          <a:xfrm>
            <a:off x="6210094" y="161070"/>
            <a:ext cx="892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Cut site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3027D97-A2A4-434F-A328-33B0AF650365}"/>
              </a:ext>
            </a:extLst>
          </p:cNvPr>
          <p:cNvCxnSpPr>
            <a:cxnSpLocks/>
          </p:cNvCxnSpPr>
          <p:nvPr/>
        </p:nvCxnSpPr>
        <p:spPr>
          <a:xfrm>
            <a:off x="6171708" y="67571"/>
            <a:ext cx="0" cy="54933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D8642A7-D3B7-774E-BA7F-57C602AFDA8E}"/>
              </a:ext>
            </a:extLst>
          </p:cNvPr>
          <p:cNvCxnSpPr>
            <a:cxnSpLocks/>
          </p:cNvCxnSpPr>
          <p:nvPr/>
        </p:nvCxnSpPr>
        <p:spPr>
          <a:xfrm>
            <a:off x="1528588" y="113908"/>
            <a:ext cx="0" cy="55068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74D1A1BF-AE72-604B-A2B4-EE86714A6329}"/>
              </a:ext>
            </a:extLst>
          </p:cNvPr>
          <p:cNvCxnSpPr>
            <a:cxnSpLocks/>
          </p:cNvCxnSpPr>
          <p:nvPr/>
        </p:nvCxnSpPr>
        <p:spPr>
          <a:xfrm flipH="1">
            <a:off x="248824" y="561725"/>
            <a:ext cx="68434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EFFEB01-6516-404A-A140-A359F75BC391}"/>
              </a:ext>
            </a:extLst>
          </p:cNvPr>
          <p:cNvSpPr/>
          <p:nvPr/>
        </p:nvSpPr>
        <p:spPr>
          <a:xfrm>
            <a:off x="2713667" y="164757"/>
            <a:ext cx="192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Example sequence</a:t>
            </a:r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EF81920E-C0B5-B34F-A3E4-5B2ABAB9C469}"/>
              </a:ext>
            </a:extLst>
          </p:cNvPr>
          <p:cNvGrpSpPr/>
          <p:nvPr/>
        </p:nvGrpSpPr>
        <p:grpSpPr>
          <a:xfrm>
            <a:off x="1840190" y="1825243"/>
            <a:ext cx="4134454" cy="542786"/>
            <a:chOff x="3733016" y="916322"/>
            <a:chExt cx="4134454" cy="542786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F1FA6E3E-4E81-484D-A4E0-DCB15E19350E}"/>
                </a:ext>
              </a:extLst>
            </p:cNvPr>
            <p:cNvSpPr txBox="1"/>
            <p:nvPr/>
          </p:nvSpPr>
          <p:spPr>
            <a:xfrm>
              <a:off x="4114922" y="956342"/>
              <a:ext cx="3752548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1A590071-BFCD-EE47-9589-13383F4B6C74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9BFEA19B-3648-EE46-9107-C48418B74FB1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riangle 113">
              <a:extLst>
                <a:ext uri="{FF2B5EF4-FFF2-40B4-BE49-F238E27FC236}">
                  <a16:creationId xmlns:a16="http://schemas.microsoft.com/office/drawing/2014/main" id="{0B9D8BB3-E0EB-9B4B-8C5E-16CB97C95362}"/>
                </a:ext>
              </a:extLst>
            </p:cNvPr>
            <p:cNvSpPr/>
            <p:nvPr/>
          </p:nvSpPr>
          <p:spPr>
            <a:xfrm rot="10800000">
              <a:off x="5102990" y="916322"/>
              <a:ext cx="198783" cy="1713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9F4B602B-4969-3446-9173-826B71892A1A}"/>
              </a:ext>
            </a:extLst>
          </p:cNvPr>
          <p:cNvGrpSpPr/>
          <p:nvPr/>
        </p:nvGrpSpPr>
        <p:grpSpPr>
          <a:xfrm>
            <a:off x="1829218" y="2351742"/>
            <a:ext cx="4036391" cy="552946"/>
            <a:chOff x="3733016" y="906162"/>
            <a:chExt cx="4036391" cy="552946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65F49AD1-32EF-EA4B-9D74-4DB38623EDDA}"/>
                </a:ext>
              </a:extLst>
            </p:cNvPr>
            <p:cNvSpPr txBox="1"/>
            <p:nvPr/>
          </p:nvSpPr>
          <p:spPr>
            <a:xfrm>
              <a:off x="4114922" y="956342"/>
              <a:ext cx="3654485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36F933D5-0889-2047-8B3F-9EB9DE68DFC0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08D5210A-73A5-5649-8600-9B78EF82AF46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riangle 118">
              <a:extLst>
                <a:ext uri="{FF2B5EF4-FFF2-40B4-BE49-F238E27FC236}">
                  <a16:creationId xmlns:a16="http://schemas.microsoft.com/office/drawing/2014/main" id="{31327F34-6F96-434E-BE23-5BED87A95DEC}"/>
                </a:ext>
              </a:extLst>
            </p:cNvPr>
            <p:cNvSpPr/>
            <p:nvPr/>
          </p:nvSpPr>
          <p:spPr>
            <a:xfrm rot="10800000">
              <a:off x="5331590" y="906162"/>
              <a:ext cx="198783" cy="1713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0" name="Triangle 119">
            <a:extLst>
              <a:ext uri="{FF2B5EF4-FFF2-40B4-BE49-F238E27FC236}">
                <a16:creationId xmlns:a16="http://schemas.microsoft.com/office/drawing/2014/main" id="{7A94AF43-5618-E341-B4A5-3F60BC3DBFCC}"/>
              </a:ext>
            </a:extLst>
          </p:cNvPr>
          <p:cNvSpPr/>
          <p:nvPr/>
        </p:nvSpPr>
        <p:spPr>
          <a:xfrm rot="10800000">
            <a:off x="3001224" y="1232575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25E8ED4A-9FCA-F94F-B1D4-9C5BEE669638}"/>
              </a:ext>
            </a:extLst>
          </p:cNvPr>
          <p:cNvGrpSpPr/>
          <p:nvPr/>
        </p:nvGrpSpPr>
        <p:grpSpPr>
          <a:xfrm>
            <a:off x="1840835" y="2951919"/>
            <a:ext cx="4024775" cy="502766"/>
            <a:chOff x="3733016" y="956342"/>
            <a:chExt cx="4024775" cy="502766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2CA2193F-71C3-FF40-B02F-0844A82AC650}"/>
                </a:ext>
              </a:extLst>
            </p:cNvPr>
            <p:cNvSpPr txBox="1"/>
            <p:nvPr/>
          </p:nvSpPr>
          <p:spPr>
            <a:xfrm>
              <a:off x="4114922" y="956342"/>
              <a:ext cx="3642869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7D7C3B0-2193-E645-9CC9-C0EDD9CF3CCD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9BCD97D4-833F-7548-8BE1-B90EB5BCCCC8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C738A9F6-7664-B94B-8D7C-BFB1105CA4F1}"/>
              </a:ext>
            </a:extLst>
          </p:cNvPr>
          <p:cNvGrpSpPr/>
          <p:nvPr/>
        </p:nvGrpSpPr>
        <p:grpSpPr>
          <a:xfrm>
            <a:off x="1837201" y="3452743"/>
            <a:ext cx="4020426" cy="544728"/>
            <a:chOff x="3733016" y="914380"/>
            <a:chExt cx="4020426" cy="544728"/>
          </a:xfrm>
        </p:grpSpPr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D2248EE0-ECEE-2A4B-A506-5586DE5E9F01}"/>
                </a:ext>
              </a:extLst>
            </p:cNvPr>
            <p:cNvSpPr txBox="1"/>
            <p:nvPr/>
          </p:nvSpPr>
          <p:spPr>
            <a:xfrm>
              <a:off x="4114922" y="956342"/>
              <a:ext cx="3638520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021721C4-21A5-734F-86D7-D98CAF9EA3B2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13880A25-3E4C-264B-A5FE-F4488E23F90B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riangle 128">
              <a:extLst>
                <a:ext uri="{FF2B5EF4-FFF2-40B4-BE49-F238E27FC236}">
                  <a16:creationId xmlns:a16="http://schemas.microsoft.com/office/drawing/2014/main" id="{086F9C25-080C-6C49-BD64-5694D4A04AF5}"/>
                </a:ext>
              </a:extLst>
            </p:cNvPr>
            <p:cNvSpPr/>
            <p:nvPr/>
          </p:nvSpPr>
          <p:spPr>
            <a:xfrm rot="10800000">
              <a:off x="5737989" y="914380"/>
              <a:ext cx="198783" cy="1713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2A9115A-3FA2-7D45-BC1C-983014C4FE67}"/>
              </a:ext>
            </a:extLst>
          </p:cNvPr>
          <p:cNvGrpSpPr/>
          <p:nvPr/>
        </p:nvGrpSpPr>
        <p:grpSpPr>
          <a:xfrm>
            <a:off x="1826229" y="3973006"/>
            <a:ext cx="4024777" cy="561127"/>
            <a:chOff x="3733016" y="897981"/>
            <a:chExt cx="4024777" cy="561127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2125B78E-D11D-B14E-BA54-8FAE38630416}"/>
                </a:ext>
              </a:extLst>
            </p:cNvPr>
            <p:cNvSpPr txBox="1"/>
            <p:nvPr/>
          </p:nvSpPr>
          <p:spPr>
            <a:xfrm>
              <a:off x="4114922" y="956342"/>
              <a:ext cx="3642871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7A483C79-FB48-AE4E-B8C4-50AD6BC2DC9A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CDF28610-2F1D-6A41-98F5-047314CC715A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riangle 133">
              <a:extLst>
                <a:ext uri="{FF2B5EF4-FFF2-40B4-BE49-F238E27FC236}">
                  <a16:creationId xmlns:a16="http://schemas.microsoft.com/office/drawing/2014/main" id="{64A1939F-E155-C745-AB8A-0B2A987A94E5}"/>
                </a:ext>
              </a:extLst>
            </p:cNvPr>
            <p:cNvSpPr/>
            <p:nvPr/>
          </p:nvSpPr>
          <p:spPr>
            <a:xfrm rot="10800000">
              <a:off x="5947747" y="897981"/>
              <a:ext cx="198783" cy="1713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Triangle 134">
            <a:extLst>
              <a:ext uri="{FF2B5EF4-FFF2-40B4-BE49-F238E27FC236}">
                <a16:creationId xmlns:a16="http://schemas.microsoft.com/office/drawing/2014/main" id="{EB0648AA-355E-314F-8CED-AB2B91E9CBA2}"/>
              </a:ext>
            </a:extLst>
          </p:cNvPr>
          <p:cNvSpPr/>
          <p:nvPr/>
        </p:nvSpPr>
        <p:spPr>
          <a:xfrm rot="10800000">
            <a:off x="3650259" y="2889574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85DFA9BE-8ED8-B446-8EBE-1D4448A341E1}"/>
              </a:ext>
            </a:extLst>
          </p:cNvPr>
          <p:cNvGrpSpPr/>
          <p:nvPr/>
        </p:nvGrpSpPr>
        <p:grpSpPr>
          <a:xfrm>
            <a:off x="1829857" y="4575234"/>
            <a:ext cx="4024778" cy="502766"/>
            <a:chOff x="3733016" y="956342"/>
            <a:chExt cx="4024778" cy="502766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4D6D39B-675F-7B49-9794-EA9BE3415595}"/>
                </a:ext>
              </a:extLst>
            </p:cNvPr>
            <p:cNvSpPr txBox="1"/>
            <p:nvPr/>
          </p:nvSpPr>
          <p:spPr>
            <a:xfrm>
              <a:off x="4114922" y="956342"/>
              <a:ext cx="3642872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0DAC9BCD-9227-F847-913E-6B56792FAA9B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46C10F4B-89DF-9D4D-BF01-8110B9B692C4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C702C960-0BED-B14F-AF8C-F53AF33B7F65}"/>
              </a:ext>
            </a:extLst>
          </p:cNvPr>
          <p:cNvGrpSpPr/>
          <p:nvPr/>
        </p:nvGrpSpPr>
        <p:grpSpPr>
          <a:xfrm>
            <a:off x="1826229" y="5078000"/>
            <a:ext cx="4235975" cy="542786"/>
            <a:chOff x="3733016" y="916322"/>
            <a:chExt cx="4235975" cy="542786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9CF02D94-D9F2-424C-91CE-4EC01567693B}"/>
                </a:ext>
              </a:extLst>
            </p:cNvPr>
            <p:cNvSpPr txBox="1"/>
            <p:nvPr/>
          </p:nvSpPr>
          <p:spPr>
            <a:xfrm>
              <a:off x="4114922" y="956342"/>
              <a:ext cx="3854069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7AEF65C3-FF21-7D4C-887F-DFA7EA960557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0C72B6FC-3A88-824C-A813-8EAE24B1DC05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riangle 143">
              <a:extLst>
                <a:ext uri="{FF2B5EF4-FFF2-40B4-BE49-F238E27FC236}">
                  <a16:creationId xmlns:a16="http://schemas.microsoft.com/office/drawing/2014/main" id="{D712E453-35FD-2340-B2C2-B9E7B5A330C7}"/>
                </a:ext>
              </a:extLst>
            </p:cNvPr>
            <p:cNvSpPr/>
            <p:nvPr/>
          </p:nvSpPr>
          <p:spPr>
            <a:xfrm rot="10800000">
              <a:off x="6327809" y="916322"/>
              <a:ext cx="198783" cy="171365"/>
            </a:xfrm>
            <a:prstGeom prst="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0" name="Triangle 149">
            <a:extLst>
              <a:ext uri="{FF2B5EF4-FFF2-40B4-BE49-F238E27FC236}">
                <a16:creationId xmlns:a16="http://schemas.microsoft.com/office/drawing/2014/main" id="{77A1ABFA-8B87-D74B-B7E2-F6AFE23E17E7}"/>
              </a:ext>
            </a:extLst>
          </p:cNvPr>
          <p:cNvSpPr/>
          <p:nvPr/>
        </p:nvSpPr>
        <p:spPr>
          <a:xfrm rot="10800000">
            <a:off x="4232399" y="4509874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9CBA1D75-79FA-864C-8B69-260558E59793}"/>
              </a:ext>
            </a:extLst>
          </p:cNvPr>
          <p:cNvSpPr/>
          <p:nvPr/>
        </p:nvSpPr>
        <p:spPr>
          <a:xfrm>
            <a:off x="248826" y="1944294"/>
            <a:ext cx="1287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(1/1)NGG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836A71CA-C19F-5D4D-A38F-AAEAD97B91E5}"/>
              </a:ext>
            </a:extLst>
          </p:cNvPr>
          <p:cNvSpPr/>
          <p:nvPr/>
        </p:nvSpPr>
        <p:spPr>
          <a:xfrm>
            <a:off x="800257" y="2485511"/>
            <a:ext cx="736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^NGG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BE710501-AF17-0C47-BD96-672D8A04601C}"/>
              </a:ext>
            </a:extLst>
          </p:cNvPr>
          <p:cNvSpPr/>
          <p:nvPr/>
        </p:nvSpPr>
        <p:spPr>
          <a:xfrm>
            <a:off x="800257" y="3026728"/>
            <a:ext cx="736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N^GG</a:t>
            </a:r>
          </a:p>
        </p:txBody>
      </p:sp>
      <p:sp>
        <p:nvSpPr>
          <p:cNvPr id="154" name="Rectangle 153">
            <a:extLst>
              <a:ext uri="{FF2B5EF4-FFF2-40B4-BE49-F238E27FC236}">
                <a16:creationId xmlns:a16="http://schemas.microsoft.com/office/drawing/2014/main" id="{341E10EE-7B0D-E344-BB59-D8C576AEA00B}"/>
              </a:ext>
            </a:extLst>
          </p:cNvPr>
          <p:cNvSpPr/>
          <p:nvPr/>
        </p:nvSpPr>
        <p:spPr>
          <a:xfrm>
            <a:off x="800257" y="3567945"/>
            <a:ext cx="736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NG^G</a:t>
            </a:r>
          </a:p>
        </p:txBody>
      </p:sp>
      <p:sp>
        <p:nvSpPr>
          <p:cNvPr id="155" name="Rectangle 154">
            <a:extLst>
              <a:ext uri="{FF2B5EF4-FFF2-40B4-BE49-F238E27FC236}">
                <a16:creationId xmlns:a16="http://schemas.microsoft.com/office/drawing/2014/main" id="{59C91CE8-7658-6C43-9620-2555E9000D83}"/>
              </a:ext>
            </a:extLst>
          </p:cNvPr>
          <p:cNvSpPr/>
          <p:nvPr/>
        </p:nvSpPr>
        <p:spPr>
          <a:xfrm>
            <a:off x="800257" y="4109162"/>
            <a:ext cx="7361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NGG^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B657A331-0760-E24D-B607-8347C9575707}"/>
              </a:ext>
            </a:extLst>
          </p:cNvPr>
          <p:cNvSpPr/>
          <p:nvPr/>
        </p:nvSpPr>
        <p:spPr>
          <a:xfrm>
            <a:off x="248826" y="4650379"/>
            <a:ext cx="1287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NGG(1/1)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B14FA3F3-E93C-BE42-9342-13173E05D1B7}"/>
              </a:ext>
            </a:extLst>
          </p:cNvPr>
          <p:cNvSpPr/>
          <p:nvPr/>
        </p:nvSpPr>
        <p:spPr>
          <a:xfrm>
            <a:off x="248826" y="5191593"/>
            <a:ext cx="1287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NGG(2/2)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B5787F5-FCF5-C540-9BF4-B541747628CE}"/>
              </a:ext>
            </a:extLst>
          </p:cNvPr>
          <p:cNvSpPr/>
          <p:nvPr/>
        </p:nvSpPr>
        <p:spPr>
          <a:xfrm>
            <a:off x="6477302" y="1381789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-2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028B070A-9A9D-CB46-8029-61272AC9D078}"/>
              </a:ext>
            </a:extLst>
          </p:cNvPr>
          <p:cNvSpPr/>
          <p:nvPr/>
        </p:nvSpPr>
        <p:spPr>
          <a:xfrm>
            <a:off x="6477302" y="1923006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-1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9812C74F-BB57-9C48-9059-0329D77E7CD7}"/>
              </a:ext>
            </a:extLst>
          </p:cNvPr>
          <p:cNvSpPr/>
          <p:nvPr/>
        </p:nvSpPr>
        <p:spPr>
          <a:xfrm>
            <a:off x="6512571" y="2464223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3FE956B9-4BF8-5343-8A11-D3FA6FEEC3AC}"/>
              </a:ext>
            </a:extLst>
          </p:cNvPr>
          <p:cNvSpPr/>
          <p:nvPr/>
        </p:nvSpPr>
        <p:spPr>
          <a:xfrm>
            <a:off x="6512571" y="3005440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162" name="Rectangle 161">
            <a:extLst>
              <a:ext uri="{FF2B5EF4-FFF2-40B4-BE49-F238E27FC236}">
                <a16:creationId xmlns:a16="http://schemas.microsoft.com/office/drawing/2014/main" id="{47DEB148-9460-D046-9F6D-33CD68A162A1}"/>
              </a:ext>
            </a:extLst>
          </p:cNvPr>
          <p:cNvSpPr/>
          <p:nvPr/>
        </p:nvSpPr>
        <p:spPr>
          <a:xfrm>
            <a:off x="6512571" y="3546657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163" name="Rectangle 162">
            <a:extLst>
              <a:ext uri="{FF2B5EF4-FFF2-40B4-BE49-F238E27FC236}">
                <a16:creationId xmlns:a16="http://schemas.microsoft.com/office/drawing/2014/main" id="{8CEB147E-9064-1C46-A65F-5571AC0DF152}"/>
              </a:ext>
            </a:extLst>
          </p:cNvPr>
          <p:cNvSpPr/>
          <p:nvPr/>
        </p:nvSpPr>
        <p:spPr>
          <a:xfrm>
            <a:off x="6512571" y="4087874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164" name="Rectangle 163">
            <a:extLst>
              <a:ext uri="{FF2B5EF4-FFF2-40B4-BE49-F238E27FC236}">
                <a16:creationId xmlns:a16="http://schemas.microsoft.com/office/drawing/2014/main" id="{59E31440-F71E-7243-B853-A7F80A2BBD64}"/>
              </a:ext>
            </a:extLst>
          </p:cNvPr>
          <p:cNvSpPr/>
          <p:nvPr/>
        </p:nvSpPr>
        <p:spPr>
          <a:xfrm>
            <a:off x="6512571" y="4629091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73AC7712-420B-5440-AFEA-B8E399B2F497}"/>
              </a:ext>
            </a:extLst>
          </p:cNvPr>
          <p:cNvSpPr/>
          <p:nvPr/>
        </p:nvSpPr>
        <p:spPr>
          <a:xfrm>
            <a:off x="6512571" y="5170305"/>
            <a:ext cx="3016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5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4BEB14D0-5EFD-3945-B4FF-FACFEDF9F68D}"/>
              </a:ext>
            </a:extLst>
          </p:cNvPr>
          <p:cNvCxnSpPr>
            <a:cxnSpLocks/>
          </p:cNvCxnSpPr>
          <p:nvPr/>
        </p:nvCxnSpPr>
        <p:spPr>
          <a:xfrm>
            <a:off x="3626572" y="5572076"/>
            <a:ext cx="0" cy="383050"/>
          </a:xfrm>
          <a:prstGeom prst="straightConnector1">
            <a:avLst/>
          </a:prstGeom>
          <a:ln w="3492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>
            <a:extLst>
              <a:ext uri="{FF2B5EF4-FFF2-40B4-BE49-F238E27FC236}">
                <a16:creationId xmlns:a16="http://schemas.microsoft.com/office/drawing/2014/main" id="{1FA521DF-5FD1-474F-A5E4-E7FD14E50696}"/>
              </a:ext>
            </a:extLst>
          </p:cNvPr>
          <p:cNvSpPr/>
          <p:nvPr/>
        </p:nvSpPr>
        <p:spPr>
          <a:xfrm>
            <a:off x="3149285" y="5995886"/>
            <a:ext cx="10019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PAM site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53A4B5E-6981-6D40-968A-7217E8DE2056}"/>
              </a:ext>
            </a:extLst>
          </p:cNvPr>
          <p:cNvSpPr txBox="1"/>
          <p:nvPr/>
        </p:nvSpPr>
        <p:spPr>
          <a:xfrm>
            <a:off x="1758080" y="642440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5’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D5CD7DA-9C5E-864E-AFD8-E485DF5F13E2}"/>
              </a:ext>
            </a:extLst>
          </p:cNvPr>
          <p:cNvSpPr txBox="1"/>
          <p:nvPr/>
        </p:nvSpPr>
        <p:spPr>
          <a:xfrm>
            <a:off x="5634698" y="639046"/>
            <a:ext cx="1080813" cy="387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21" dirty="0"/>
              <a:t>3’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1CD0B93-DCE6-7247-ADEF-FDA2DC3271B8}"/>
              </a:ext>
            </a:extLst>
          </p:cNvPr>
          <p:cNvGrpSpPr/>
          <p:nvPr/>
        </p:nvGrpSpPr>
        <p:grpSpPr>
          <a:xfrm>
            <a:off x="1837200" y="753152"/>
            <a:ext cx="4017438" cy="502766"/>
            <a:chOff x="3733016" y="956342"/>
            <a:chExt cx="4017438" cy="502766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2D9884DB-50A2-BF44-9BC1-3A3833AE3914}"/>
                </a:ext>
              </a:extLst>
            </p:cNvPr>
            <p:cNvSpPr txBox="1"/>
            <p:nvPr/>
          </p:nvSpPr>
          <p:spPr>
            <a:xfrm>
              <a:off x="4114922" y="956342"/>
              <a:ext cx="3377204" cy="5027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ACGAAC</a:t>
              </a:r>
              <a:r>
                <a:rPr lang="en-US" sz="2667" dirty="0">
                  <a:solidFill>
                    <a:schemeClr val="accent6">
                      <a:lumMod val="75000"/>
                    </a:schemeClr>
                  </a:solidFill>
                  <a:latin typeface="Courier" pitchFamily="2" charset="0"/>
                </a:rPr>
                <a:t>C</a:t>
              </a:r>
              <a:r>
                <a:rPr lang="en-US" sz="2667" dirty="0">
                  <a:latin typeface="Courier" pitchFamily="2" charset="0"/>
                </a:rPr>
                <a:t>GG</a:t>
              </a:r>
              <a:r>
                <a:rPr lang="en-US" sz="2667" dirty="0">
                  <a:solidFill>
                    <a:schemeClr val="bg1">
                      <a:lumMod val="85000"/>
                    </a:schemeClr>
                  </a:solidFill>
                  <a:latin typeface="Courier" pitchFamily="2" charset="0"/>
                </a:rPr>
                <a:t>GAGCGA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323F5E5-3C96-A949-AB9D-F64ACF7E7318}"/>
                </a:ext>
              </a:extLst>
            </p:cNvPr>
            <p:cNvCxnSpPr>
              <a:cxnSpLocks/>
            </p:cNvCxnSpPr>
            <p:nvPr/>
          </p:nvCxnSpPr>
          <p:spPr>
            <a:xfrm>
              <a:off x="3733016" y="1221608"/>
              <a:ext cx="449640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46BCF8D-4F79-4C41-AFFD-AC1D7A4AA548}"/>
                </a:ext>
              </a:extLst>
            </p:cNvPr>
            <p:cNvCxnSpPr>
              <a:cxnSpLocks/>
            </p:cNvCxnSpPr>
            <p:nvPr/>
          </p:nvCxnSpPr>
          <p:spPr>
            <a:xfrm>
              <a:off x="7277009" y="1221608"/>
              <a:ext cx="473445" cy="0"/>
            </a:xfrm>
            <a:prstGeom prst="line">
              <a:avLst/>
            </a:prstGeom>
            <a:ln w="222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Rectangle 73">
            <a:extLst>
              <a:ext uri="{FF2B5EF4-FFF2-40B4-BE49-F238E27FC236}">
                <a16:creationId xmlns:a16="http://schemas.microsoft.com/office/drawing/2014/main" id="{8E85BD62-DC6E-D147-B9E4-FFA3997E45E6}"/>
              </a:ext>
            </a:extLst>
          </p:cNvPr>
          <p:cNvSpPr/>
          <p:nvPr/>
        </p:nvSpPr>
        <p:spPr>
          <a:xfrm>
            <a:off x="248826" y="852909"/>
            <a:ext cx="12875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latin typeface="Courier" pitchFamily="2" charset="0"/>
              </a:rPr>
              <a:t>(3/3)NGG</a:t>
            </a:r>
          </a:p>
        </p:txBody>
      </p:sp>
      <p:sp>
        <p:nvSpPr>
          <p:cNvPr id="76" name="Triangle 75">
            <a:extLst>
              <a:ext uri="{FF2B5EF4-FFF2-40B4-BE49-F238E27FC236}">
                <a16:creationId xmlns:a16="http://schemas.microsoft.com/office/drawing/2014/main" id="{B49FD98E-4B56-D246-A2E5-67B3CA6364AE}"/>
              </a:ext>
            </a:extLst>
          </p:cNvPr>
          <p:cNvSpPr/>
          <p:nvPr/>
        </p:nvSpPr>
        <p:spPr>
          <a:xfrm rot="10800000">
            <a:off x="2811656" y="682407"/>
            <a:ext cx="198783" cy="171365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CD9E0AC0-79CA-194D-B54B-CD5928CD1E1A}"/>
              </a:ext>
            </a:extLst>
          </p:cNvPr>
          <p:cNvSpPr/>
          <p:nvPr/>
        </p:nvSpPr>
        <p:spPr>
          <a:xfrm>
            <a:off x="6477301" y="831621"/>
            <a:ext cx="3722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-3</a:t>
            </a:r>
          </a:p>
        </p:txBody>
      </p:sp>
    </p:spTree>
    <p:extLst>
      <p:ext uri="{BB962C8B-B14F-4D97-AF65-F5344CB8AC3E}">
        <p14:creationId xmlns:p14="http://schemas.microsoft.com/office/powerpoint/2010/main" val="33183182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240</TotalTime>
  <Words>64</Words>
  <Application>Microsoft Macintosh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Jean-Philippe Fortin</dc:creator>
  <cp:lastModifiedBy>Jean-Philippe Fortin</cp:lastModifiedBy>
  <cp:revision>100</cp:revision>
  <cp:lastPrinted>2020-07-10T20:40:32Z</cp:lastPrinted>
  <dcterms:created xsi:type="dcterms:W3CDTF">2020-05-07T13:53:30Z</dcterms:created>
  <dcterms:modified xsi:type="dcterms:W3CDTF">2021-09-02T20:11:13Z</dcterms:modified>
</cp:coreProperties>
</file>